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15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0T16:39:29.9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0T16:39:43.0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0T16:39:43.3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0T16:39:43.7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0T16:39:44.03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88B0A5-574C-48A6-ACFF-C01A7FF0AD17}" type="datetimeFigureOut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288B37-5441-4147-BAFE-5F91A88413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379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88B37-5441-4147-BAFE-5F91A884138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339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0AFFD-52B8-8B79-FC95-BA2716348D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42B5622-7DB2-3163-6D8B-01A87C1CBD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7C3529-FF16-B53E-054D-0DC762AC9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56DF8-9FEE-4932-AED8-7EDD7FFDAC96}" type="datetimeFigureOut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4A0795-F2FD-C765-8943-ABF7F3CCF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52E03A-199C-05F5-B451-831AD55D2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1F5E-77F7-4054-80B4-AD831E3627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367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80B128-D016-0CFB-C59B-75FF1FBFC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B22751A-2326-DDC0-B807-0CC2E4F807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8453A1-62F6-8866-86CD-897CBBB6D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56DF8-9FEE-4932-AED8-7EDD7FFDAC96}" type="datetimeFigureOut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53B75D-9E72-42A0-C6AC-721E19E86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5BD400-2358-C154-B340-7EB87AD19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1F5E-77F7-4054-80B4-AD831E3627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933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3A5A248-8E7D-746B-7CE7-6C3D33B87C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8DCA857-70FA-FC79-E022-BCE40B9C32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F308A2-11C0-3AB8-E929-F7176E013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56DF8-9FEE-4932-AED8-7EDD7FFDAC96}" type="datetimeFigureOut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F176A6-F721-6A66-4D45-14C47C3C2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844BE8-E600-0242-4BDD-921077F4D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1F5E-77F7-4054-80B4-AD831E3627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701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DDAE88-343E-0B13-F0EB-E64B8C2E5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1D1DA6-9F8A-BDE1-237E-7DE051F31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F1DCEF-C767-EB42-8F76-F7BBA1C50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56DF8-9FEE-4932-AED8-7EDD7FFDAC96}" type="datetimeFigureOut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21B7E0-5DB3-A467-BDE8-AAA62B2F9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F48E4F-2C27-2772-B3A5-749D12AA3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1F5E-77F7-4054-80B4-AD831E3627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535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69CD2A-E89B-E5B6-6F04-A0332F471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99F3B7-9814-8E0A-044D-FAEBF2FF6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65CA1A-426F-9864-568F-DF3E46D19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56DF8-9FEE-4932-AED8-7EDD7FFDAC96}" type="datetimeFigureOut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1E0549-65BD-8644-81C9-EBC498381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502D0D-D0B6-6872-B421-BAC654EB5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1F5E-77F7-4054-80B4-AD831E3627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800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37BAEB-3BE2-D8A0-2EC1-AD35F3F94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FC09AB-8E98-0AA6-5792-14F50F4A1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5EA027A-DE5D-F7ED-7F77-ED9A013DA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3F2ABD0-5D2B-6E44-E3FD-1F3EB9F2B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56DF8-9FEE-4932-AED8-7EDD7FFDAC96}" type="datetimeFigureOut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E3D6C7-E6AD-4466-B4A6-0E9CDDC58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5FF71E-50E1-3D81-21B0-FA1C485BF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1F5E-77F7-4054-80B4-AD831E3627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196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587EE9-E70E-8332-09E7-C1CF795E2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C8CD73-467D-9173-21E6-77EC28E4A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0B67267-BB0B-33BE-59E6-8883D3F19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A306B7F-A949-50EF-91DA-B6AC54E0F2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2555433-34B2-2698-2DC5-6602F696A4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C26397D-6E14-1225-2914-67F251BE2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56DF8-9FEE-4932-AED8-7EDD7FFDAC96}" type="datetimeFigureOut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8061456-A7DA-E8E6-F2DD-0D8056270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EDDA430-0EDE-802C-5081-AF27479C3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1F5E-77F7-4054-80B4-AD831E3627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440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4044DD-8582-AEF2-2D47-FFCD3B9CF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DDB5DC6-0A0E-D947-5C86-4CE9CCA20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56DF8-9FEE-4932-AED8-7EDD7FFDAC96}" type="datetimeFigureOut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E0DEC7-DE39-1577-4D2D-29EA20263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4DFF0B0-5087-52F0-C18D-389AEEC7F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1F5E-77F7-4054-80B4-AD831E3627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116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CDFF4AE-D0A1-9056-293A-577A9E322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56DF8-9FEE-4932-AED8-7EDD7FFDAC96}" type="datetimeFigureOut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C8C1DAC-0FF1-ADC3-C0B9-B74C5743B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12B822-5C2F-7683-A013-92DD5AEE7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1F5E-77F7-4054-80B4-AD831E3627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289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5123C8-9686-E222-884C-59AEDF05D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568D6C-8545-17E9-A790-3A65DBBA5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9D48CA-6AFC-022D-FD4F-DBE207E0F1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A570EE-6246-4839-630C-6FD50117D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56DF8-9FEE-4932-AED8-7EDD7FFDAC96}" type="datetimeFigureOut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163CCE-7E9E-28F4-68CB-0C7D3B73F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DF3E494-1F07-6D4F-BE64-B18A903E6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1F5E-77F7-4054-80B4-AD831E3627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1343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A4658B-AB3D-2C71-CCC2-67A64FEFC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7000252-EE6F-5D35-43D2-E01F6DBB60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4C50CC0-ECDF-F317-A022-FFAED951F0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F96592F-AC3B-1A96-7FAD-D07F284D9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56DF8-9FEE-4932-AED8-7EDD7FFDAC96}" type="datetimeFigureOut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25BED7-1642-D310-881B-7A81E7157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2E30E49-BFF8-5F70-75D6-8CC06056A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C1F5E-77F7-4054-80B4-AD831E3627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063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593615C-27A3-380E-01F3-ABB8BB6C8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788459-A16D-F311-40F8-A97BF8DB51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0F041F-9B69-D33E-8351-8F4B3C8FF1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56DF8-9FEE-4932-AED8-7EDD7FFDAC96}" type="datetimeFigureOut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B2964C-E4B4-EBA0-1882-5A1381191B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0E6B43-B163-A2D1-2841-A8997C90D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6C1F5E-77F7-4054-80B4-AD831E3627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9319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6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customXml" Target="../ink/ink1.xml"/><Relationship Id="rId10" Type="http://schemas.openxmlformats.org/officeDocument/2006/relationships/customXml" Target="../ink/ink5.xml"/><Relationship Id="rId4" Type="http://schemas.openxmlformats.org/officeDocument/2006/relationships/image" Target="../media/image7.png"/><Relationship Id="rId9" Type="http://schemas.openxmlformats.org/officeDocument/2006/relationships/customXml" Target="../ink/ink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BC1BB8-4FCC-35DD-B4F5-87B037C458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C4E5EB4-C16A-926B-9C30-A51DE0A4DD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0EFDA9-B277-D033-67B8-1E89BA598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4" y="0"/>
            <a:ext cx="12149136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56C002E-F0C7-2591-5D38-9BEAA5C3DD12}"/>
              </a:ext>
            </a:extLst>
          </p:cNvPr>
          <p:cNvSpPr/>
          <p:nvPr/>
        </p:nvSpPr>
        <p:spPr>
          <a:xfrm>
            <a:off x="4175271" y="3506589"/>
            <a:ext cx="33842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E-SPORTS</a:t>
            </a:r>
            <a:endParaRPr lang="zh-CN" alt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98593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F3F302-F551-6086-830C-928DA2DFE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2300" y="365125"/>
            <a:ext cx="8191500" cy="1325563"/>
          </a:xfrm>
        </p:spPr>
        <p:txBody>
          <a:bodyPr/>
          <a:lstStyle/>
          <a:p>
            <a:r>
              <a:rPr lang="en-US" altLang="zh-CN" dirty="0"/>
              <a:t>What comes to your mind?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4C36040-9D54-98AD-064E-A36A2215F4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00" y="1309687"/>
            <a:ext cx="4883988" cy="5005387"/>
          </a:xfrm>
        </p:spPr>
      </p:pic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9803A3D6-DD6D-2EF5-495E-42312B18C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988" y="1309687"/>
            <a:ext cx="6179799" cy="500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80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29F6D4-D8D5-662B-232C-72F3D8C18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46075"/>
            <a:ext cx="5257800" cy="1325563"/>
          </a:xfrm>
        </p:spPr>
        <p:txBody>
          <a:bodyPr/>
          <a:lstStyle/>
          <a:p>
            <a:r>
              <a:rPr lang="en-US" altLang="zh-CN" dirty="0"/>
              <a:t>The components of a e-sports team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1E57F1-31A3-8D4A-6151-74189DF07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859088"/>
            <a:ext cx="5257800" cy="4351338"/>
          </a:xfrm>
        </p:spPr>
        <p:txBody>
          <a:bodyPr/>
          <a:lstStyle/>
          <a:p>
            <a:r>
              <a:rPr lang="en-US" altLang="zh-CN" dirty="0"/>
              <a:t>Players</a:t>
            </a:r>
          </a:p>
          <a:p>
            <a:r>
              <a:rPr lang="en-US" altLang="zh-CN" dirty="0"/>
              <a:t>Coaches team</a:t>
            </a:r>
          </a:p>
          <a:p>
            <a:r>
              <a:rPr lang="en-US" altLang="zh-CN" dirty="0"/>
              <a:t>Nutrition analysts</a:t>
            </a:r>
          </a:p>
          <a:p>
            <a:r>
              <a:rPr lang="en-US" altLang="zh-CN" dirty="0"/>
              <a:t>Logistic staff </a:t>
            </a:r>
          </a:p>
          <a:p>
            <a:r>
              <a:rPr lang="en-US" altLang="zh-CN" dirty="0"/>
              <a:t>…</a:t>
            </a:r>
          </a:p>
          <a:p>
            <a:endParaRPr lang="en-US" altLang="zh-C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3B54DF-7B7C-6BBE-3DED-D7369FBAF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8" y="0"/>
            <a:ext cx="4738688" cy="6639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41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400A3C-9018-0908-B31E-68FBC1085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5463" y="508001"/>
            <a:ext cx="6005511" cy="4406900"/>
          </a:xfrm>
        </p:spPr>
        <p:txBody>
          <a:bodyPr/>
          <a:lstStyle/>
          <a:p>
            <a:r>
              <a:rPr lang="en-US" altLang="zh-CN" sz="1800" dirty="0">
                <a:solidFill>
                  <a:srgbClr val="11111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Will anyone really go to see it? </a:t>
            </a:r>
            <a:br>
              <a:rPr lang="en-US" altLang="zh-CN" sz="1800" dirty="0">
                <a:solidFill>
                  <a:srgbClr val="11111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</a:rPr>
            </a:br>
            <a:r>
              <a:rPr lang="en-US" altLang="zh-CN" sz="1800" dirty="0">
                <a:solidFill>
                  <a:srgbClr val="11111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Does the e-sports make sense?</a:t>
            </a:r>
            <a:endParaRPr lang="zh-CN" altLang="en-US" dirty="0"/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E135E91E-A73A-D4B2-6152-BDAF2FDD21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16" y="1029493"/>
            <a:ext cx="4903092" cy="4351338"/>
          </a:xfrm>
        </p:spPr>
      </p:pic>
    </p:spTree>
    <p:extLst>
      <p:ext uri="{BB962C8B-B14F-4D97-AF65-F5344CB8AC3E}">
        <p14:creationId xmlns:p14="http://schemas.microsoft.com/office/powerpoint/2010/main" val="139180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45B8A9-166A-DF11-6CD0-9FA5E53FD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0AD2A30-2197-7A2D-E60B-27582AA90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232" y="159543"/>
            <a:ext cx="5995544" cy="6538913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37905D-3A90-30D5-8A1E-D51E5D6BD8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7" y="0"/>
            <a:ext cx="5497805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75FA914E-7A55-E532-6680-9F3ACCA0E8B3}"/>
                  </a:ext>
                </a:extLst>
              </p14:cNvPr>
              <p14:cNvContentPartPr/>
              <p14:nvPr/>
            </p14:nvContentPartPr>
            <p14:xfrm>
              <a:off x="4189792" y="5177280"/>
              <a:ext cx="360" cy="3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75FA914E-7A55-E532-6680-9F3ACCA0E8B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81152" y="51686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D4E6DDCD-C6FD-4460-8E47-5F6EF2ED2236}"/>
                  </a:ext>
                </a:extLst>
              </p14:cNvPr>
              <p14:cNvContentPartPr/>
              <p14:nvPr/>
            </p14:nvContentPartPr>
            <p14:xfrm>
              <a:off x="2661952" y="1975800"/>
              <a:ext cx="360" cy="36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D4E6DDCD-C6FD-4460-8E47-5F6EF2ED223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52952" y="196716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DD84B2AF-B2EF-AB8D-A81D-005A771788AA}"/>
              </a:ext>
            </a:extLst>
          </p:cNvPr>
          <p:cNvGrpSpPr/>
          <p:nvPr/>
        </p:nvGrpSpPr>
        <p:grpSpPr>
          <a:xfrm>
            <a:off x="2995312" y="1842600"/>
            <a:ext cx="360" cy="360"/>
            <a:chOff x="2995312" y="1842600"/>
            <a:chExt cx="360" cy="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D887D70B-BF03-77E6-5B7B-D0DAE937746C}"/>
                    </a:ext>
                  </a:extLst>
                </p14:cNvPr>
                <p14:cNvContentPartPr/>
                <p14:nvPr/>
              </p14:nvContentPartPr>
              <p14:xfrm>
                <a:off x="2995312" y="1842600"/>
                <a:ext cx="360" cy="3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D887D70B-BF03-77E6-5B7B-D0DAE937746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986312" y="18339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BF448270-9205-60D4-563C-1CA4059CA05B}"/>
                    </a:ext>
                  </a:extLst>
                </p14:cNvPr>
                <p14:cNvContentPartPr/>
                <p14:nvPr/>
              </p14:nvContentPartPr>
              <p14:xfrm>
                <a:off x="2995312" y="1842600"/>
                <a:ext cx="360" cy="36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BF448270-9205-60D4-563C-1CA4059CA05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986312" y="18339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EE6DFA11-D486-D227-3214-B4565FA50FB6}"/>
                    </a:ext>
                  </a:extLst>
                </p14:cNvPr>
                <p14:cNvContentPartPr/>
                <p14:nvPr/>
              </p14:nvContentPartPr>
              <p14:xfrm>
                <a:off x="2995312" y="1842600"/>
                <a:ext cx="360" cy="3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EE6DFA11-D486-D227-3214-B4565FA50FB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986312" y="18339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60A7E373-76F3-BA5C-0BCA-C287DA5D7AA9}"/>
              </a:ext>
            </a:extLst>
          </p:cNvPr>
          <p:cNvCxnSpPr/>
          <p:nvPr/>
        </p:nvCxnSpPr>
        <p:spPr>
          <a:xfrm>
            <a:off x="4100513" y="1975800"/>
            <a:ext cx="81915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79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</TotalTime>
  <Words>37</Words>
  <Application>Microsoft Office PowerPoint</Application>
  <PresentationFormat>宽屏</PresentationFormat>
  <Paragraphs>10</Paragraphs>
  <Slides>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9" baseType="lpstr">
      <vt:lpstr>等线</vt:lpstr>
      <vt:lpstr>等线 Light</vt:lpstr>
      <vt:lpstr>Arial</vt:lpstr>
      <vt:lpstr>Office 主题​​</vt:lpstr>
      <vt:lpstr>PowerPoint 演示文稿</vt:lpstr>
      <vt:lpstr>What comes to your mind?</vt:lpstr>
      <vt:lpstr>The components of a e-sports team</vt:lpstr>
      <vt:lpstr>Will anyone really go to see it?  Does the e-sports make sense?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2587665567@qq.com</dc:creator>
  <cp:lastModifiedBy>2587665567@qq.com</cp:lastModifiedBy>
  <cp:revision>4</cp:revision>
  <dcterms:created xsi:type="dcterms:W3CDTF">2022-11-06T09:01:43Z</dcterms:created>
  <dcterms:modified xsi:type="dcterms:W3CDTF">2022-11-11T01:54:19Z</dcterms:modified>
</cp:coreProperties>
</file>